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437" autoAdjust="0"/>
  </p:normalViewPr>
  <p:slideViewPr>
    <p:cSldViewPr>
      <p:cViewPr varScale="1">
        <p:scale>
          <a:sx n="66" d="100"/>
          <a:sy n="66" d="100"/>
        </p:scale>
        <p:origin x="-12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9F77-303B-4DF0-BBAD-937F834E0AB7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231F-15DD-44D8-A563-6013D94FC9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9F77-303B-4DF0-BBAD-937F834E0AB7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231F-15DD-44D8-A563-6013D94FC9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9F77-303B-4DF0-BBAD-937F834E0AB7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231F-15DD-44D8-A563-6013D94FC9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9F77-303B-4DF0-BBAD-937F834E0AB7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231F-15DD-44D8-A563-6013D94FC9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9F77-303B-4DF0-BBAD-937F834E0AB7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231F-15DD-44D8-A563-6013D94FC9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9F77-303B-4DF0-BBAD-937F834E0AB7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231F-15DD-44D8-A563-6013D94FC9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9F77-303B-4DF0-BBAD-937F834E0AB7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231F-15DD-44D8-A563-6013D94FC9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9F77-303B-4DF0-BBAD-937F834E0AB7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231F-15DD-44D8-A563-6013D94FC9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9F77-303B-4DF0-BBAD-937F834E0AB7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231F-15DD-44D8-A563-6013D94FC9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9F77-303B-4DF0-BBAD-937F834E0AB7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231F-15DD-44D8-A563-6013D94FC9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9F77-303B-4DF0-BBAD-937F834E0AB7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231F-15DD-44D8-A563-6013D94FC9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B9F77-303B-4DF0-BBAD-937F834E0AB7}" type="datetimeFigureOut">
              <a:rPr lang="ko-KR" altLang="en-US" smtClean="0"/>
              <a:pPr/>
              <a:t>2013-10-30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2231F-15DD-44D8-A563-6013D94FC9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 descr="그림1.png"/>
          <p:cNvPicPr>
            <a:picLocks noChangeAspect="1"/>
          </p:cNvPicPr>
          <p:nvPr/>
        </p:nvPicPr>
        <p:blipFill>
          <a:blip r:embed="rId2" cstate="print">
            <a:lum bright="46000" contrast="-70000"/>
          </a:blip>
          <a:stretch>
            <a:fillRect/>
          </a:stretch>
        </p:blipFill>
        <p:spPr>
          <a:xfrm>
            <a:off x="31878" y="714356"/>
            <a:ext cx="9040716" cy="5786478"/>
          </a:xfrm>
          <a:prstGeom prst="rect">
            <a:avLst/>
          </a:prstGeom>
        </p:spPr>
      </p:pic>
      <p:sp>
        <p:nvSpPr>
          <p:cNvPr id="6" name="아래쪽 화살표 설명선 5"/>
          <p:cNvSpPr/>
          <p:nvPr/>
        </p:nvSpPr>
        <p:spPr>
          <a:xfrm>
            <a:off x="1928794" y="27346"/>
            <a:ext cx="4857784" cy="593342"/>
          </a:xfrm>
          <a:prstGeom prst="downArrowCallout">
            <a:avLst>
              <a:gd name="adj1" fmla="val 28855"/>
              <a:gd name="adj2" fmla="val 27570"/>
              <a:gd name="adj3" fmla="val 16325"/>
              <a:gd name="adj4" fmla="val 74616"/>
            </a:avLst>
          </a:prstGeom>
          <a:solidFill>
            <a:schemeClr val="accent3">
              <a:lumMod val="40000"/>
              <a:lumOff val="6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 smtClean="0">
                <a:solidFill>
                  <a:schemeClr val="tx1"/>
                </a:solidFill>
                <a:latin typeface="궁서" pitchFamily="18" charset="-127"/>
                <a:ea typeface="궁서" pitchFamily="18" charset="-127"/>
              </a:rPr>
              <a:t>11</a:t>
            </a:r>
            <a:r>
              <a:rPr lang="ko-KR" altLang="en-US" sz="3200" b="1" dirty="0" smtClean="0">
                <a:solidFill>
                  <a:schemeClr val="tx1"/>
                </a:solidFill>
                <a:latin typeface="궁서" pitchFamily="18" charset="-127"/>
                <a:ea typeface="궁서" pitchFamily="18" charset="-127"/>
              </a:rPr>
              <a:t>월 </a:t>
            </a:r>
            <a:r>
              <a:rPr lang="ko-KR" altLang="en-US" sz="3200" b="1" dirty="0" smtClean="0">
                <a:solidFill>
                  <a:schemeClr val="tx1"/>
                </a:solidFill>
                <a:latin typeface="궁서" pitchFamily="18" charset="-127"/>
                <a:ea typeface="궁서" pitchFamily="18" charset="-127"/>
              </a:rPr>
              <a:t>계획표</a:t>
            </a:r>
            <a:endParaRPr lang="ko-KR" altLang="en-US" sz="3200" b="1" dirty="0">
              <a:solidFill>
                <a:schemeClr val="tx1"/>
              </a:solidFill>
              <a:latin typeface="궁서" pitchFamily="18" charset="-127"/>
              <a:ea typeface="궁서" pitchFamily="18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66100" y="661328"/>
          <a:ext cx="9001160" cy="6152048"/>
        </p:xfrm>
        <a:graphic>
          <a:graphicData uri="http://schemas.openxmlformats.org/drawingml/2006/table">
            <a:tbl>
              <a:tblPr/>
              <a:tblGrid>
                <a:gridCol w="1285880"/>
                <a:gridCol w="1285880"/>
                <a:gridCol w="1285880"/>
                <a:gridCol w="1285880"/>
                <a:gridCol w="1285880"/>
                <a:gridCol w="1285880"/>
                <a:gridCol w="1285880"/>
              </a:tblGrid>
              <a:tr h="41100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i="0" u="none" strike="noStrike" dirty="0">
                          <a:latin typeface="HY견고딕"/>
                        </a:rPr>
                        <a:t>일</a:t>
                      </a:r>
                    </a:p>
                  </a:txBody>
                  <a:tcPr marL="7891" marR="7891" marT="7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i="0" u="none" strike="noStrike" dirty="0">
                          <a:latin typeface="HY견고딕"/>
                        </a:rPr>
                        <a:t>월</a:t>
                      </a:r>
                    </a:p>
                  </a:txBody>
                  <a:tcPr marL="7891" marR="7891" marT="7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i="0" u="none" strike="noStrike" dirty="0">
                          <a:latin typeface="HY견고딕"/>
                        </a:rPr>
                        <a:t>화</a:t>
                      </a:r>
                    </a:p>
                  </a:txBody>
                  <a:tcPr marL="7891" marR="7891" marT="7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i="0" u="none" strike="noStrike" dirty="0">
                          <a:latin typeface="HY견고딕"/>
                        </a:rPr>
                        <a:t>수</a:t>
                      </a:r>
                    </a:p>
                  </a:txBody>
                  <a:tcPr marL="7891" marR="7891" marT="7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i="0" u="none" strike="noStrike" dirty="0">
                          <a:latin typeface="HY견고딕"/>
                        </a:rPr>
                        <a:t>목</a:t>
                      </a:r>
                    </a:p>
                  </a:txBody>
                  <a:tcPr marL="7891" marR="7891" marT="7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i="0" u="none" strike="noStrike" dirty="0">
                          <a:latin typeface="HY견고딕"/>
                        </a:rPr>
                        <a:t>금</a:t>
                      </a:r>
                    </a:p>
                  </a:txBody>
                  <a:tcPr marL="7891" marR="7891" marT="7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i="0" u="none" strike="noStrike" dirty="0">
                          <a:latin typeface="HY견고딕"/>
                        </a:rPr>
                        <a:t>토</a:t>
                      </a:r>
                    </a:p>
                  </a:txBody>
                  <a:tcPr marL="7891" marR="7891" marT="7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763010">
                <a:tc>
                  <a:txBody>
                    <a:bodyPr/>
                    <a:lstStyle/>
                    <a:p>
                      <a:pPr algn="l" fontAlgn="t"/>
                      <a:endParaRPr lang="ko-KR" altLang="en-US" sz="2800" b="1" i="0" u="none" strike="noStrike" dirty="0">
                        <a:solidFill>
                          <a:srgbClr val="FF0000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ko-KR" altLang="en-US" sz="2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altLang="ko-KR" sz="2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altLang="ko-KR" sz="2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altLang="ko-KR" sz="2800" b="1" i="0" u="none" strike="noStrike" dirty="0">
                        <a:solidFill>
                          <a:srgbClr val="FF0000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latin typeface="돋움"/>
                        </a:rPr>
                        <a:t>1</a:t>
                      </a:r>
                      <a:endParaRPr lang="en-US" altLang="ko-KR" sz="2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돋움"/>
                        </a:rPr>
                        <a:t>2</a:t>
                      </a:r>
                      <a:endParaRPr lang="en-US" altLang="ko-KR" sz="28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838947"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rgbClr val="FF0000"/>
                          </a:solidFill>
                          <a:latin typeface="돋움"/>
                        </a:rPr>
                        <a:t>3</a:t>
                      </a:r>
                      <a:endParaRPr lang="en-US" altLang="ko-KR" sz="2800" b="1" i="0" u="none" strike="noStrike" dirty="0">
                        <a:solidFill>
                          <a:srgbClr val="FF0000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4</a:t>
                      </a:r>
                      <a:endParaRPr lang="en-US" altLang="ko-KR" sz="2800" b="1" i="0" u="none" strike="noStrike" dirty="0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5</a:t>
                      </a:r>
                      <a:endParaRPr lang="en-US" altLang="ko-KR" sz="2800" b="1" i="0" u="none" strike="noStrike" dirty="0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6</a:t>
                      </a:r>
                      <a:endParaRPr lang="en-US" altLang="ko-KR" sz="2800" b="1" i="0" u="none" strike="noStrike" dirty="0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7</a:t>
                      </a:r>
                      <a:endParaRPr lang="en-US" altLang="ko-KR" sz="2800" b="1" i="0" u="none" strike="noStrike" dirty="0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8</a:t>
                      </a:r>
                      <a:endParaRPr lang="en-US" altLang="ko-KR" sz="2800" b="1" i="0" u="none" strike="noStrike" dirty="0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돋움"/>
                        </a:rPr>
                        <a:t>9</a:t>
                      </a:r>
                      <a:endParaRPr lang="en-US" altLang="ko-KR" sz="28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776155"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rgbClr val="FF0000"/>
                          </a:solidFill>
                          <a:latin typeface="돋움"/>
                        </a:rPr>
                        <a:t>10</a:t>
                      </a:r>
                      <a:endParaRPr lang="en-US" altLang="ko-KR" sz="2800" b="1" i="0" u="none" strike="noStrike" dirty="0">
                        <a:solidFill>
                          <a:srgbClr val="FF0000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11</a:t>
                      </a:r>
                    </a:p>
                    <a:p>
                      <a:pPr algn="l" fontAlgn="t"/>
                      <a:r>
                        <a:rPr lang="ko-KR" altLang="en-US" sz="14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팀장회의</a:t>
                      </a:r>
                      <a:endParaRPr lang="en-US" altLang="ko-KR" sz="1400" b="1" i="0" u="none" strike="noStrike" dirty="0" smtClean="0">
                        <a:solidFill>
                          <a:schemeClr val="tx1"/>
                        </a:solidFill>
                        <a:latin typeface="돋움"/>
                      </a:endParaRPr>
                    </a:p>
                    <a:p>
                      <a:pPr algn="l" fontAlgn="t"/>
                      <a:r>
                        <a:rPr lang="ko-KR" altLang="en-US" sz="14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자료제출</a:t>
                      </a:r>
                      <a:endParaRPr lang="en-US" altLang="ko-KR" sz="1400" b="1" i="0" u="none" strike="noStrike" dirty="0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12</a:t>
                      </a:r>
                      <a:endParaRPr lang="en-US" altLang="ko-KR" sz="2800" b="1" i="0" u="none" strike="noStrike" dirty="0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13</a:t>
                      </a:r>
                      <a:endParaRPr lang="en-US" altLang="ko-KR" sz="2800" b="1" i="0" u="none" strike="noStrike" dirty="0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14</a:t>
                      </a:r>
                      <a:endParaRPr lang="en-US" altLang="ko-KR" sz="2800" b="1" i="0" u="none" strike="noStrike" dirty="0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15</a:t>
                      </a:r>
                      <a:endParaRPr lang="en-US" altLang="ko-KR" sz="2800" b="1" i="0" u="none" strike="noStrike" dirty="0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돋움"/>
                        </a:rPr>
                        <a:t>16</a:t>
                      </a:r>
                      <a:endParaRPr lang="en-US" altLang="ko-KR" sz="28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852092"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rgbClr val="FF0000"/>
                          </a:solidFill>
                          <a:latin typeface="돋움"/>
                        </a:rPr>
                        <a:t>17</a:t>
                      </a:r>
                      <a:endParaRPr lang="en-US" altLang="ko-KR" sz="2800" b="1" i="0" u="none" strike="noStrike" dirty="0">
                        <a:solidFill>
                          <a:srgbClr val="FF0000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18</a:t>
                      </a:r>
                      <a:endParaRPr lang="en-US" altLang="ko-KR" sz="2800" b="1" i="0" u="none" strike="noStrike" dirty="0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19</a:t>
                      </a:r>
                      <a:endParaRPr lang="en-US" altLang="ko-KR" sz="2800" b="1" i="0" u="none" strike="noStrike" dirty="0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20</a:t>
                      </a:r>
                      <a:endParaRPr lang="en-US" altLang="ko-KR" sz="2800" b="1" i="0" u="none" strike="noStrike" dirty="0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21</a:t>
                      </a:r>
                      <a:endParaRPr lang="en-US" altLang="ko-KR" sz="2800" b="1" i="0" u="none" strike="noStrike" dirty="0" smtClean="0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22</a:t>
                      </a:r>
                      <a:endParaRPr lang="en-US" altLang="ko-KR" sz="2800" b="1" i="0" u="none" strike="noStrike" dirty="0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돋움"/>
                        </a:rPr>
                        <a:t>23</a:t>
                      </a:r>
                      <a:endParaRPr lang="en-US" altLang="ko-KR" sz="28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789300"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rgbClr val="FF0000"/>
                          </a:solidFill>
                          <a:latin typeface="돋움"/>
                        </a:rPr>
                        <a:t>24</a:t>
                      </a:r>
                      <a:endParaRPr lang="en-US" altLang="ko-KR" sz="2800" b="1" i="0" u="none" strike="noStrike" dirty="0">
                        <a:solidFill>
                          <a:srgbClr val="FF0000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25</a:t>
                      </a:r>
                    </a:p>
                    <a:p>
                      <a:pPr algn="l" fontAlgn="t"/>
                      <a:r>
                        <a:rPr lang="en-US" altLang="ko-KR" sz="14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12</a:t>
                      </a:r>
                      <a:r>
                        <a:rPr lang="ko-KR" altLang="en-US" sz="14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월 자재신청</a:t>
                      </a:r>
                      <a:endParaRPr lang="en-US" altLang="ko-KR" sz="1400" b="1" i="0" u="none" strike="noStrike" dirty="0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26</a:t>
                      </a:r>
                      <a:endParaRPr lang="en-US" altLang="ko-KR" sz="2800" b="1" i="0" u="none" strike="noStrike" dirty="0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27</a:t>
                      </a:r>
                      <a:endParaRPr lang="en-US" altLang="ko-KR" sz="2800" b="1" i="0" u="none" strike="noStrike" dirty="0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28</a:t>
                      </a:r>
                      <a:endParaRPr lang="en-US" altLang="ko-KR" sz="2800" b="1" i="0" u="none" strike="noStrike" dirty="0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29</a:t>
                      </a:r>
                      <a:endParaRPr lang="ko-KR" altLang="en-US" sz="2800" b="1" i="0" u="none" strike="noStrike" dirty="0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2800" b="1" i="0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돋움"/>
                        </a:rPr>
                        <a:t>30</a:t>
                      </a:r>
                      <a:endParaRPr lang="ko-KR" altLang="en-US" sz="28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766649">
                <a:tc>
                  <a:txBody>
                    <a:bodyPr/>
                    <a:lstStyle/>
                    <a:p>
                      <a:pPr algn="l" fontAlgn="t"/>
                      <a:endParaRPr lang="ko-KR" altLang="en-US" sz="2800" b="1" i="0" u="none" strike="noStrike" dirty="0">
                        <a:solidFill>
                          <a:srgbClr val="FF0000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ko-KR" altLang="en-US" sz="2800" b="1" i="0" u="none" strike="noStrike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ko-KR" altLang="en-US" sz="2800" b="1" i="0" u="none" strike="noStrike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ko-KR" altLang="en-US" sz="2800" b="1" i="0" u="none" strike="noStrike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ko-KR" altLang="en-US" sz="2800" b="1" i="0" u="none" strike="noStrike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ko-KR" altLang="en-US" sz="2800" b="1" i="0" u="none" strike="noStrike" dirty="0">
                        <a:solidFill>
                          <a:schemeClr val="tx1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ko-KR" altLang="en-US" sz="28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869713">
                <a:tc gridSpan="7">
                  <a:txBody>
                    <a:bodyPr/>
                    <a:lstStyle/>
                    <a:p>
                      <a:pPr algn="l" fontAlgn="t"/>
                      <a:r>
                        <a:rPr lang="ko-KR" altLang="en-US" sz="900" b="0" i="0" u="none" strike="noStrike" dirty="0">
                          <a:latin typeface="돋움"/>
                        </a:rPr>
                        <a:t>　</a:t>
                      </a:r>
                      <a:endParaRPr lang="en-US" altLang="ko-KR" sz="900" b="0" i="0" u="none" strike="noStrike" dirty="0" smtClean="0">
                        <a:latin typeface="돋움"/>
                      </a:endParaRPr>
                    </a:p>
                    <a:p>
                      <a:pPr algn="l" fontAlgn="t"/>
                      <a:r>
                        <a:rPr lang="ko-KR" altLang="en-US" sz="1200" b="0" i="0" u="none" strike="noStrike" dirty="0" smtClean="0">
                          <a:latin typeface="돋움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latin typeface="돋움"/>
                        </a:rPr>
                        <a:t>-</a:t>
                      </a:r>
                      <a:endParaRPr lang="en-US" altLang="ko-KR" sz="1200" b="0" i="0" u="none" strike="noStrike" dirty="0" smtClean="0">
                        <a:latin typeface="돋움"/>
                      </a:endParaRPr>
                    </a:p>
                    <a:p>
                      <a:pPr algn="l" fontAlgn="t"/>
                      <a:r>
                        <a:rPr lang="en-US" altLang="ko-KR" sz="1200" b="0" i="0" u="none" strike="noStrike" dirty="0" smtClean="0">
                          <a:latin typeface="돋움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latin typeface="돋움"/>
                        </a:rPr>
                        <a:t> </a:t>
                      </a:r>
                      <a:endParaRPr lang="ko-KR" altLang="en-US" sz="900" b="0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 descr="그림1.png"/>
          <p:cNvPicPr>
            <a:picLocks noChangeAspect="1"/>
          </p:cNvPicPr>
          <p:nvPr/>
        </p:nvPicPr>
        <p:blipFill>
          <a:blip r:embed="rId2" cstate="print">
            <a:lum bright="46000" contrast="-70000"/>
          </a:blip>
          <a:stretch>
            <a:fillRect/>
          </a:stretch>
        </p:blipFill>
        <p:spPr>
          <a:xfrm>
            <a:off x="31878" y="714356"/>
            <a:ext cx="9040716" cy="5786478"/>
          </a:xfrm>
          <a:prstGeom prst="rect">
            <a:avLst/>
          </a:prstGeom>
        </p:spPr>
      </p:pic>
      <p:sp>
        <p:nvSpPr>
          <p:cNvPr id="6" name="아래쪽 화살표 설명선 5"/>
          <p:cNvSpPr/>
          <p:nvPr/>
        </p:nvSpPr>
        <p:spPr>
          <a:xfrm>
            <a:off x="1928794" y="27346"/>
            <a:ext cx="4857784" cy="687010"/>
          </a:xfrm>
          <a:prstGeom prst="downArrowCallout">
            <a:avLst>
              <a:gd name="adj1" fmla="val 28855"/>
              <a:gd name="adj2" fmla="val 27570"/>
              <a:gd name="adj3" fmla="val 16325"/>
              <a:gd name="adj4" fmla="val 74616"/>
            </a:avLst>
          </a:prstGeom>
          <a:solidFill>
            <a:schemeClr val="accent3">
              <a:lumMod val="40000"/>
              <a:lumOff val="6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 smtClean="0">
                <a:solidFill>
                  <a:schemeClr val="tx1"/>
                </a:solidFill>
                <a:latin typeface="궁서" pitchFamily="18" charset="-127"/>
                <a:ea typeface="궁서" pitchFamily="18" charset="-127"/>
              </a:rPr>
              <a:t>10</a:t>
            </a:r>
            <a:r>
              <a:rPr lang="ko-KR" altLang="en-US" sz="3200" b="1" dirty="0" smtClean="0">
                <a:solidFill>
                  <a:schemeClr val="tx1"/>
                </a:solidFill>
                <a:latin typeface="궁서" pitchFamily="18" charset="-127"/>
                <a:ea typeface="궁서" pitchFamily="18" charset="-127"/>
              </a:rPr>
              <a:t>월 계획표</a:t>
            </a:r>
            <a:endParaRPr lang="ko-KR" altLang="en-US" sz="3200" b="1" dirty="0">
              <a:solidFill>
                <a:schemeClr val="tx1"/>
              </a:solidFill>
              <a:latin typeface="궁서" pitchFamily="18" charset="-127"/>
              <a:ea typeface="궁서" pitchFamily="18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66100" y="745411"/>
          <a:ext cx="9001160" cy="6066872"/>
        </p:xfrm>
        <a:graphic>
          <a:graphicData uri="http://schemas.openxmlformats.org/drawingml/2006/table">
            <a:tbl>
              <a:tblPr/>
              <a:tblGrid>
                <a:gridCol w="1285880"/>
                <a:gridCol w="1285880"/>
                <a:gridCol w="1285880"/>
                <a:gridCol w="1285880"/>
                <a:gridCol w="1285880"/>
                <a:gridCol w="1285880"/>
                <a:gridCol w="1285880"/>
              </a:tblGrid>
              <a:tr h="41100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i="0" u="none" strike="noStrike" dirty="0">
                          <a:latin typeface="HY견고딕"/>
                        </a:rPr>
                        <a:t>일</a:t>
                      </a:r>
                    </a:p>
                  </a:txBody>
                  <a:tcPr marL="7891" marR="7891" marT="7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i="0" u="none" strike="noStrike" dirty="0">
                          <a:latin typeface="HY견고딕"/>
                        </a:rPr>
                        <a:t>월</a:t>
                      </a:r>
                    </a:p>
                  </a:txBody>
                  <a:tcPr marL="7891" marR="7891" marT="7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i="0" u="none" strike="noStrike" dirty="0">
                          <a:latin typeface="HY견고딕"/>
                        </a:rPr>
                        <a:t>화</a:t>
                      </a:r>
                    </a:p>
                  </a:txBody>
                  <a:tcPr marL="7891" marR="7891" marT="7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i="0" u="none" strike="noStrike" dirty="0">
                          <a:latin typeface="HY견고딕"/>
                        </a:rPr>
                        <a:t>수</a:t>
                      </a:r>
                    </a:p>
                  </a:txBody>
                  <a:tcPr marL="7891" marR="7891" marT="7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i="0" u="none" strike="noStrike" dirty="0">
                          <a:latin typeface="HY견고딕"/>
                        </a:rPr>
                        <a:t>목</a:t>
                      </a:r>
                    </a:p>
                  </a:txBody>
                  <a:tcPr marL="7891" marR="7891" marT="7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i="0" u="none" strike="noStrike" dirty="0">
                          <a:latin typeface="HY견고딕"/>
                        </a:rPr>
                        <a:t>금</a:t>
                      </a:r>
                    </a:p>
                  </a:txBody>
                  <a:tcPr marL="7891" marR="7891" marT="7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i="0" u="none" strike="noStrike" dirty="0">
                          <a:latin typeface="HY견고딕"/>
                        </a:rPr>
                        <a:t>토</a:t>
                      </a:r>
                    </a:p>
                  </a:txBody>
                  <a:tcPr marL="7891" marR="7891" marT="7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763010"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800" b="1" i="0" u="none" strike="noStrike" dirty="0">
                          <a:solidFill>
                            <a:srgbClr val="FF0000"/>
                          </a:solidFill>
                          <a:latin typeface="돋움"/>
                        </a:rPr>
                        <a:t>　</a:t>
                      </a: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800" b="1" i="0" u="none" strike="noStrike" dirty="0">
                          <a:latin typeface="돋움"/>
                        </a:rPr>
                        <a:t>　</a:t>
                      </a: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1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2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</a:t>
                      </a:r>
                      <a:r>
                        <a:rPr lang="en-US" altLang="ko-KR" sz="1800" b="1" i="0" u="none" strike="noStrike" dirty="0" smtClean="0">
                          <a:solidFill>
                            <a:srgbClr val="FF0000"/>
                          </a:solidFill>
                          <a:latin typeface="돋움"/>
                        </a:rPr>
                        <a:t>3   </a:t>
                      </a:r>
                      <a:r>
                        <a:rPr lang="ko-KR" altLang="en-US" sz="1200" b="1" i="0" u="none" strike="noStrike" dirty="0" smtClean="0">
                          <a:solidFill>
                            <a:srgbClr val="FF0000"/>
                          </a:solidFill>
                          <a:latin typeface="돋움"/>
                        </a:rPr>
                        <a:t>개천절</a:t>
                      </a:r>
                      <a:endParaRPr lang="en-US" altLang="ko-KR" sz="1200" b="1" i="0" u="none" strike="noStrike" dirty="0">
                        <a:solidFill>
                          <a:srgbClr val="FF0000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4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돋움"/>
                        </a:rPr>
                        <a:t> 5</a:t>
                      </a:r>
                      <a:endParaRPr lang="en-US" altLang="ko-KR" sz="18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838947"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solidFill>
                            <a:srgbClr val="FF0000"/>
                          </a:solidFill>
                          <a:latin typeface="돋움"/>
                        </a:rPr>
                        <a:t> 6</a:t>
                      </a:r>
                      <a:endParaRPr lang="en-US" altLang="ko-KR" sz="1800" b="1" i="0" u="none" strike="noStrike" dirty="0">
                        <a:solidFill>
                          <a:srgbClr val="FF0000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7</a:t>
                      </a:r>
                      <a:endParaRPr lang="en-US" altLang="ko-KR" sz="1200" b="1" i="0" u="none" strike="noStrike" dirty="0" smtClean="0">
                        <a:latin typeface="돋움"/>
                      </a:endParaRPr>
                    </a:p>
                    <a:p>
                      <a:pPr algn="l" fontAlgn="t"/>
                      <a:r>
                        <a:rPr lang="en-US" altLang="ko-KR" sz="1200" b="1" i="0" u="none" strike="noStrike" dirty="0" smtClean="0">
                          <a:latin typeface="돋움"/>
                        </a:rPr>
                        <a:t> </a:t>
                      </a:r>
                    </a:p>
                    <a:p>
                      <a:pPr algn="l" fontAlgn="t"/>
                      <a:r>
                        <a:rPr lang="en-US" altLang="ko-KR" sz="1200" b="1" i="0" u="none" strike="noStrike" dirty="0" smtClean="0">
                          <a:latin typeface="돋움"/>
                        </a:rPr>
                        <a:t> </a:t>
                      </a:r>
                      <a:r>
                        <a:rPr lang="en-US" altLang="ko-KR" sz="1000" b="1" i="0" u="none" strike="noStrike" dirty="0" smtClean="0">
                          <a:latin typeface="돋움"/>
                        </a:rPr>
                        <a:t>10</a:t>
                      </a:r>
                      <a:r>
                        <a:rPr lang="ko-KR" altLang="en-US" sz="1000" b="1" i="0" u="none" strike="noStrike" dirty="0" smtClean="0">
                          <a:latin typeface="돋움"/>
                        </a:rPr>
                        <a:t>월 안전교육 공지</a:t>
                      </a:r>
                      <a:endParaRPr lang="en-US" altLang="ko-KR" sz="10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8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</a:t>
                      </a:r>
                      <a:r>
                        <a:rPr lang="en-US" altLang="ko-KR" sz="1800" b="1" i="0" u="none" strike="noStrike" dirty="0" smtClean="0">
                          <a:solidFill>
                            <a:srgbClr val="FF0000"/>
                          </a:solidFill>
                          <a:latin typeface="돋움"/>
                        </a:rPr>
                        <a:t>9  </a:t>
                      </a:r>
                      <a:r>
                        <a:rPr lang="ko-KR" altLang="en-US" sz="1200" b="1" i="0" u="none" strike="noStrike" dirty="0" smtClean="0">
                          <a:solidFill>
                            <a:srgbClr val="FF0000"/>
                          </a:solidFill>
                          <a:latin typeface="돋움"/>
                        </a:rPr>
                        <a:t>한글날</a:t>
                      </a:r>
                      <a:endParaRPr lang="en-US" altLang="ko-KR" sz="1200" b="1" i="0" u="none" strike="noStrike" dirty="0">
                        <a:solidFill>
                          <a:srgbClr val="FF0000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10</a:t>
                      </a:r>
                      <a:endParaRPr lang="en-US" altLang="ko-KR" sz="1200" b="1" i="0" u="none" strike="noStrike" dirty="0" smtClean="0">
                        <a:latin typeface="돋움"/>
                      </a:endParaRPr>
                    </a:p>
                    <a:p>
                      <a:pPr algn="l" fontAlgn="t"/>
                      <a:endParaRPr lang="en-US" altLang="ko-KR" sz="1000" b="1" i="0" u="none" strike="noStrike" dirty="0" smtClean="0">
                        <a:latin typeface="돋움"/>
                      </a:endParaRPr>
                    </a:p>
                    <a:p>
                      <a:pPr algn="l" fontAlgn="t"/>
                      <a:r>
                        <a:rPr lang="en-US" altLang="ko-KR" sz="1000" b="1" i="0" u="none" strike="noStrike" dirty="0" smtClean="0">
                          <a:latin typeface="돋움"/>
                        </a:rPr>
                        <a:t> </a:t>
                      </a:r>
                      <a:r>
                        <a:rPr lang="ko-KR" altLang="en-US" sz="1000" b="1" i="0" u="none" strike="noStrike" dirty="0" smtClean="0">
                          <a:latin typeface="돋움"/>
                        </a:rPr>
                        <a:t>팀장회의자료제출</a:t>
                      </a:r>
                      <a:endParaRPr lang="en-US" altLang="ko-KR" sz="10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11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돋움"/>
                        </a:rPr>
                        <a:t> 12</a:t>
                      </a:r>
                      <a:endParaRPr lang="en-US" altLang="ko-KR" sz="18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776155"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solidFill>
                            <a:srgbClr val="FF0000"/>
                          </a:solidFill>
                          <a:latin typeface="돋움"/>
                        </a:rPr>
                        <a:t> 13</a:t>
                      </a:r>
                      <a:endParaRPr lang="en-US" altLang="ko-KR" sz="1800" b="1" i="0" u="none" strike="noStrike" dirty="0">
                        <a:solidFill>
                          <a:srgbClr val="FF0000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14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15</a:t>
                      </a:r>
                      <a:r>
                        <a:rPr lang="en-US" altLang="ko-KR" sz="18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 </a:t>
                      </a:r>
                      <a:endParaRPr lang="en-US" altLang="ko-KR" sz="1400" b="1" i="0" u="none" strike="noStrike" dirty="0" smtClean="0">
                        <a:solidFill>
                          <a:schemeClr val="tx1"/>
                        </a:solidFill>
                        <a:latin typeface="돋움"/>
                      </a:endParaRPr>
                    </a:p>
                    <a:p>
                      <a:pPr algn="l" fontAlgn="t"/>
                      <a:r>
                        <a:rPr lang="en-US" altLang="ko-KR" sz="1400" b="1" i="0" u="none" strike="noStrike" dirty="0" smtClean="0">
                          <a:latin typeface="돋움"/>
                        </a:rPr>
                        <a:t>   </a:t>
                      </a:r>
                      <a:r>
                        <a:rPr lang="ko-KR" altLang="en-US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돋움"/>
                        </a:rPr>
                        <a:t>창립기념일</a:t>
                      </a:r>
                      <a:endParaRPr lang="en-US" altLang="ko-KR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16</a:t>
                      </a:r>
                      <a:endParaRPr lang="en-US" altLang="ko-KR" sz="1200" b="1" i="0" u="none" strike="noStrike" dirty="0" smtClean="0">
                        <a:latin typeface="돋움"/>
                      </a:endParaRPr>
                    </a:p>
                    <a:p>
                      <a:pPr algn="l" fontAlgn="t"/>
                      <a:endParaRPr lang="en-US" altLang="ko-KR" sz="1000" b="1" i="0" u="none" strike="noStrike" dirty="0" smtClean="0">
                        <a:latin typeface="돋움"/>
                      </a:endParaRPr>
                    </a:p>
                    <a:p>
                      <a:pPr algn="l" fontAlgn="t"/>
                      <a:r>
                        <a:rPr lang="en-US" altLang="ko-KR" sz="1000" b="1" i="0" u="none" strike="noStrike" dirty="0" smtClean="0">
                          <a:latin typeface="돋움"/>
                        </a:rPr>
                        <a:t> </a:t>
                      </a:r>
                      <a:r>
                        <a:rPr lang="ko-KR" altLang="en-US" sz="1000" b="1" i="0" u="none" strike="noStrike" dirty="0" smtClean="0">
                          <a:latin typeface="돋움"/>
                        </a:rPr>
                        <a:t>성희롱 예방 교육</a:t>
                      </a:r>
                      <a:endParaRPr lang="en-US" altLang="ko-KR" sz="10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17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18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돋움"/>
                        </a:rPr>
                        <a:t> 19</a:t>
                      </a:r>
                      <a:endParaRPr lang="en-US" altLang="ko-KR" sz="18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852092"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solidFill>
                            <a:srgbClr val="FF0000"/>
                          </a:solidFill>
                          <a:latin typeface="돋움"/>
                        </a:rPr>
                        <a:t> 20</a:t>
                      </a:r>
                      <a:endParaRPr lang="en-US" altLang="ko-KR" sz="1800" b="1" i="0" u="none" strike="noStrike" dirty="0">
                        <a:solidFill>
                          <a:srgbClr val="FF0000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21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22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23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24</a:t>
                      </a:r>
                      <a:endParaRPr lang="en-US" altLang="ko-KR" sz="1200" b="1" i="0" u="none" strike="noStrike" dirty="0" smtClean="0">
                        <a:latin typeface="돋움"/>
                      </a:endParaRPr>
                    </a:p>
                    <a:p>
                      <a:pPr algn="l" fontAlgn="t"/>
                      <a:endParaRPr lang="en-US" altLang="ko-KR" sz="1000" b="1" i="0" u="none" strike="noStrike" dirty="0" smtClean="0">
                        <a:latin typeface="돋움"/>
                      </a:endParaRPr>
                    </a:p>
                    <a:p>
                      <a:pPr algn="l" fontAlgn="t"/>
                      <a:r>
                        <a:rPr lang="en-US" altLang="ko-KR" sz="1000" b="1" i="0" u="none" strike="noStrike" baseline="0" dirty="0" smtClean="0">
                          <a:latin typeface="돋움"/>
                        </a:rPr>
                        <a:t> ISO </a:t>
                      </a:r>
                      <a:r>
                        <a:rPr lang="ko-KR" altLang="en-US" sz="1000" b="1" i="0" u="none" strike="noStrike" baseline="0" dirty="0" smtClean="0">
                          <a:latin typeface="돋움"/>
                        </a:rPr>
                        <a:t>사후심사</a:t>
                      </a:r>
                      <a:endParaRPr lang="en-US" altLang="ko-KR" sz="1000" b="1" i="0" u="none" strike="noStrike" dirty="0" smtClean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25</a:t>
                      </a:r>
                      <a:endParaRPr lang="en-US" altLang="ko-KR" sz="1200" b="1" i="0" u="none" strike="noStrike" dirty="0" smtClean="0">
                        <a:latin typeface="돋움"/>
                      </a:endParaRPr>
                    </a:p>
                    <a:p>
                      <a:pPr algn="l" fontAlgn="t"/>
                      <a:endParaRPr lang="en-US" altLang="ko-KR" sz="1000" b="1" i="0" u="none" strike="noStrike" dirty="0" smtClean="0">
                        <a:latin typeface="돋움"/>
                      </a:endParaRPr>
                    </a:p>
                    <a:p>
                      <a:pPr algn="l" fontAlgn="t"/>
                      <a:r>
                        <a:rPr lang="en-US" altLang="ko-KR" sz="1000" b="1" i="0" u="none" strike="noStrike" dirty="0" smtClean="0">
                          <a:latin typeface="돋움"/>
                        </a:rPr>
                        <a:t> 11</a:t>
                      </a:r>
                      <a:r>
                        <a:rPr lang="ko-KR" altLang="en-US" sz="1000" b="1" i="0" u="none" strike="noStrike" dirty="0" smtClean="0">
                          <a:latin typeface="돋움"/>
                        </a:rPr>
                        <a:t>월 자재신청</a:t>
                      </a:r>
                      <a:endParaRPr lang="en-US" altLang="ko-KR" sz="10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돋움"/>
                        </a:rPr>
                        <a:t> 26</a:t>
                      </a:r>
                      <a:endParaRPr lang="en-US" altLang="ko-KR" sz="18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789300"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solidFill>
                            <a:srgbClr val="FF0000"/>
                          </a:solidFill>
                          <a:latin typeface="돋움"/>
                        </a:rPr>
                        <a:t> 27</a:t>
                      </a:r>
                      <a:endParaRPr lang="en-US" altLang="ko-KR" sz="1800" b="1" i="0" u="none" strike="noStrike" dirty="0">
                        <a:solidFill>
                          <a:srgbClr val="FF0000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28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29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30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31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800" b="1" i="0" u="none" strike="noStrike">
                          <a:latin typeface="돋움"/>
                        </a:rPr>
                        <a:t>　</a:t>
                      </a: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8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돋움"/>
                        </a:rPr>
                        <a:t>　</a:t>
                      </a: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766649"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800" b="1" i="0" u="none" strike="noStrike" dirty="0">
                          <a:solidFill>
                            <a:srgbClr val="FF0000"/>
                          </a:solidFill>
                          <a:latin typeface="돋움"/>
                        </a:rPr>
                        <a:t>　</a:t>
                      </a: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800" b="1" i="0" u="none" strike="noStrike">
                          <a:latin typeface="돋움"/>
                        </a:rPr>
                        <a:t>　</a:t>
                      </a: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800" b="1" i="0" u="none" strike="noStrike">
                          <a:latin typeface="돋움"/>
                        </a:rPr>
                        <a:t>　</a:t>
                      </a: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800" b="1" i="0" u="none" strike="noStrike">
                          <a:latin typeface="돋움"/>
                        </a:rPr>
                        <a:t>　</a:t>
                      </a: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800" b="1" i="0" u="none" strike="noStrike">
                          <a:latin typeface="돋움"/>
                        </a:rPr>
                        <a:t>　</a:t>
                      </a: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800" b="1" i="0" u="none" strike="noStrike">
                          <a:latin typeface="돋움"/>
                        </a:rPr>
                        <a:t>　</a:t>
                      </a: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8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돋움"/>
                        </a:rPr>
                        <a:t>　</a:t>
                      </a: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869713">
                <a:tc gridSpan="7">
                  <a:txBody>
                    <a:bodyPr/>
                    <a:lstStyle/>
                    <a:p>
                      <a:pPr algn="l" fontAlgn="t"/>
                      <a:r>
                        <a:rPr lang="ko-KR" altLang="en-US" sz="900" b="0" i="0" u="none" strike="noStrike" dirty="0">
                          <a:latin typeface="돋움"/>
                        </a:rPr>
                        <a:t>　</a:t>
                      </a:r>
                      <a:endParaRPr lang="en-US" altLang="ko-KR" sz="900" b="0" i="0" u="none" strike="noStrike" dirty="0" smtClean="0">
                        <a:latin typeface="돋움"/>
                      </a:endParaRPr>
                    </a:p>
                    <a:p>
                      <a:pPr algn="l" fontAlgn="t"/>
                      <a:r>
                        <a:rPr lang="ko-KR" altLang="en-US" sz="1200" b="0" i="0" u="none" strike="noStrike" dirty="0" smtClean="0">
                          <a:latin typeface="돋움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latin typeface="돋움"/>
                        </a:rPr>
                        <a:t>- 10</a:t>
                      </a:r>
                      <a:r>
                        <a:rPr lang="ko-KR" altLang="en-US" sz="1200" b="0" i="0" u="none" strike="noStrike" dirty="0" smtClean="0">
                          <a:latin typeface="돋움"/>
                        </a:rPr>
                        <a:t>월 체육대회 행사는  승인후 실시 예정</a:t>
                      </a:r>
                      <a:r>
                        <a:rPr lang="en-US" altLang="ko-KR" sz="1200" b="0" i="0" u="none" strike="noStrike" dirty="0" smtClean="0">
                          <a:latin typeface="돋움"/>
                        </a:rPr>
                        <a:t>(10/19 </a:t>
                      </a:r>
                      <a:r>
                        <a:rPr lang="ko-KR" altLang="en-US" sz="1200" b="0" i="0" u="none" strike="noStrike" dirty="0" smtClean="0">
                          <a:latin typeface="돋움"/>
                        </a:rPr>
                        <a:t>또는 </a:t>
                      </a:r>
                      <a:r>
                        <a:rPr lang="en-US" altLang="ko-KR" sz="1200" b="0" i="0" u="none" strike="noStrike" dirty="0" smtClean="0">
                          <a:latin typeface="돋움"/>
                        </a:rPr>
                        <a:t>10/26)</a:t>
                      </a:r>
                    </a:p>
                    <a:p>
                      <a:pPr algn="l" fontAlgn="t"/>
                      <a:r>
                        <a:rPr lang="en-US" altLang="ko-KR" sz="1200" b="0" i="0" u="none" strike="noStrike" dirty="0" smtClean="0">
                          <a:latin typeface="돋움"/>
                        </a:rPr>
                        <a:t> - </a:t>
                      </a:r>
                    </a:p>
                    <a:p>
                      <a:pPr algn="l" fontAlgn="t"/>
                      <a:r>
                        <a:rPr lang="en-US" altLang="ko-KR" sz="1200" b="0" i="0" u="none" strike="noStrike" dirty="0" smtClean="0">
                          <a:latin typeface="돋움"/>
                        </a:rPr>
                        <a:t> - </a:t>
                      </a:r>
                      <a:endParaRPr lang="ko-KR" altLang="en-US" sz="900" b="0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140</Words>
  <Application>Microsoft Office PowerPoint</Application>
  <PresentationFormat>화면 슬라이드 쇼(4:3)</PresentationFormat>
  <Paragraphs>109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슬라이드 1</vt:lpstr>
      <vt:lpstr>슬라이드 2</vt:lpstr>
    </vt:vector>
  </TitlesOfParts>
  <Company>Organization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Owner</dc:creator>
  <cp:lastModifiedBy>User</cp:lastModifiedBy>
  <cp:revision>20</cp:revision>
  <dcterms:created xsi:type="dcterms:W3CDTF">2013-10-04T00:29:26Z</dcterms:created>
  <dcterms:modified xsi:type="dcterms:W3CDTF">2013-10-30T09:03:22Z</dcterms:modified>
</cp:coreProperties>
</file>