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437" autoAdjust="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B9F77-303B-4DF0-BBAD-937F834E0AB7}" type="datetimeFigureOut">
              <a:rPr lang="ko-KR" altLang="en-US" smtClean="0"/>
              <a:t>2013-10-04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2231F-15DD-44D8-A563-6013D94FC9A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그림1.png"/>
          <p:cNvPicPr>
            <a:picLocks noChangeAspect="1"/>
          </p:cNvPicPr>
          <p:nvPr/>
        </p:nvPicPr>
        <p:blipFill>
          <a:blip r:embed="rId2">
            <a:lum bright="46000" contrast="-70000"/>
          </a:blip>
          <a:stretch>
            <a:fillRect/>
          </a:stretch>
        </p:blipFill>
        <p:spPr>
          <a:xfrm>
            <a:off x="31878" y="714356"/>
            <a:ext cx="9040716" cy="5786478"/>
          </a:xfrm>
          <a:prstGeom prst="rect">
            <a:avLst/>
          </a:prstGeom>
        </p:spPr>
      </p:pic>
      <p:sp>
        <p:nvSpPr>
          <p:cNvPr id="6" name="아래쪽 화살표 설명선 5"/>
          <p:cNvSpPr/>
          <p:nvPr/>
        </p:nvSpPr>
        <p:spPr>
          <a:xfrm>
            <a:off x="1928794" y="27346"/>
            <a:ext cx="4857784" cy="687010"/>
          </a:xfrm>
          <a:prstGeom prst="downArrowCallout">
            <a:avLst>
              <a:gd name="adj1" fmla="val 28855"/>
              <a:gd name="adj2" fmla="val 27570"/>
              <a:gd name="adj3" fmla="val 16325"/>
              <a:gd name="adj4" fmla="val 74616"/>
            </a:avLst>
          </a:prstGeom>
          <a:solidFill>
            <a:schemeClr val="accent3">
              <a:lumMod val="40000"/>
              <a:lumOff val="6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chemeClr val="tx1"/>
                </a:solidFill>
                <a:latin typeface="궁서" pitchFamily="18" charset="-127"/>
                <a:ea typeface="궁서" pitchFamily="18" charset="-127"/>
              </a:rPr>
              <a:t>10</a:t>
            </a:r>
            <a:r>
              <a:rPr lang="ko-KR" altLang="en-US" sz="3200" b="1" dirty="0" smtClean="0">
                <a:solidFill>
                  <a:schemeClr val="tx1"/>
                </a:solidFill>
                <a:latin typeface="궁서" pitchFamily="18" charset="-127"/>
                <a:ea typeface="궁서" pitchFamily="18" charset="-127"/>
              </a:rPr>
              <a:t>월 계획표</a:t>
            </a:r>
            <a:endParaRPr lang="ko-KR" altLang="en-US" sz="3200" b="1" dirty="0">
              <a:solidFill>
                <a:schemeClr val="tx1"/>
              </a:solidFill>
              <a:latin typeface="궁서" pitchFamily="18" charset="-127"/>
              <a:ea typeface="궁서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66100" y="745411"/>
          <a:ext cx="9001160" cy="6066872"/>
        </p:xfrm>
        <a:graphic>
          <a:graphicData uri="http://schemas.openxmlformats.org/drawingml/2006/table">
            <a:tbl>
              <a:tblPr/>
              <a:tblGrid>
                <a:gridCol w="1285880"/>
                <a:gridCol w="1285880"/>
                <a:gridCol w="1285880"/>
                <a:gridCol w="1285880"/>
                <a:gridCol w="1285880"/>
                <a:gridCol w="1285880"/>
                <a:gridCol w="1285880"/>
              </a:tblGrid>
              <a:tr h="41100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일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월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화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수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목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금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000" b="1" i="0" u="none" strike="noStrike" dirty="0">
                          <a:latin typeface="HY견고딕"/>
                        </a:rPr>
                        <a:t>토</a:t>
                      </a:r>
                    </a:p>
                  </a:txBody>
                  <a:tcPr marL="7891" marR="7891" marT="789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63010"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solidFill>
                            <a:srgbClr val="FF0000"/>
                          </a:solidFill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3  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개천절</a:t>
                      </a:r>
                      <a:endParaRPr lang="en-US" altLang="ko-KR" sz="12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4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 5</a:t>
                      </a:r>
                      <a:endParaRPr lang="en-US" altLang="ko-KR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838947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 6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7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200" b="1" i="0" u="none" strike="noStrike" dirty="0" smtClean="0">
                          <a:latin typeface="돋움"/>
                        </a:rPr>
                        <a:t> </a:t>
                      </a:r>
                    </a:p>
                    <a:p>
                      <a:pPr algn="l" fontAlgn="t"/>
                      <a:r>
                        <a:rPr lang="en-US" altLang="ko-KR" sz="12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000" b="1" i="0" u="none" strike="noStrike" dirty="0" smtClean="0">
                          <a:latin typeface="돋움"/>
                        </a:rPr>
                        <a:t>10</a:t>
                      </a:r>
                      <a:r>
                        <a:rPr lang="ko-KR" altLang="en-US" sz="1000" b="1" i="0" u="none" strike="noStrike" dirty="0" smtClean="0">
                          <a:latin typeface="돋움"/>
                        </a:rPr>
                        <a:t>월 안전교육 공지</a:t>
                      </a:r>
                      <a:endParaRPr lang="en-US" altLang="ko-KR" sz="10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8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9  </a:t>
                      </a:r>
                      <a:r>
                        <a:rPr lang="ko-KR" altLang="en-US" sz="12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한글날</a:t>
                      </a:r>
                      <a:endParaRPr lang="en-US" altLang="ko-KR" sz="12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10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endParaRPr lang="en-US" altLang="ko-KR" sz="10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0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ko-KR" altLang="en-US" sz="1000" b="1" i="0" u="none" strike="noStrike" dirty="0" smtClean="0">
                          <a:latin typeface="돋움"/>
                        </a:rPr>
                        <a:t>팀장회의자료제출</a:t>
                      </a:r>
                      <a:endParaRPr lang="en-US" altLang="ko-KR" sz="10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11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 12</a:t>
                      </a:r>
                      <a:endParaRPr lang="en-US" altLang="ko-KR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76155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 13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14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15</a:t>
                      </a:r>
                      <a:r>
                        <a:rPr lang="en-US" altLang="ko-KR" sz="1800" b="1" i="0" u="none" strike="noStrike" dirty="0" smtClean="0">
                          <a:solidFill>
                            <a:schemeClr val="tx1"/>
                          </a:solidFill>
                          <a:latin typeface="돋움"/>
                        </a:rPr>
                        <a:t> </a:t>
                      </a:r>
                      <a:endParaRPr lang="en-US" altLang="ko-KR" sz="1400" b="1" i="0" u="none" strike="noStrike" dirty="0" smtClean="0">
                        <a:solidFill>
                          <a:schemeClr val="tx1"/>
                        </a:solidFill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400" b="1" i="0" u="none" strike="noStrike" dirty="0" smtClean="0">
                          <a:latin typeface="돋움"/>
                        </a:rPr>
                        <a:t>   </a:t>
                      </a:r>
                      <a:r>
                        <a:rPr lang="ko-KR" altLang="en-US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돋움"/>
                        </a:rPr>
                        <a:t>창립기념일</a:t>
                      </a:r>
                      <a:endParaRPr lang="en-US" altLang="ko-KR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16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endParaRPr lang="en-US" altLang="ko-KR" sz="10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000" b="1" i="0" u="none" strike="noStrike" dirty="0" smtClean="0">
                          <a:latin typeface="돋움"/>
                        </a:rPr>
                        <a:t> </a:t>
                      </a:r>
                      <a:r>
                        <a:rPr lang="ko-KR" altLang="en-US" sz="1000" b="1" i="0" u="none" strike="noStrike" dirty="0" smtClean="0">
                          <a:latin typeface="돋움"/>
                        </a:rPr>
                        <a:t>성희롱 예방 교육</a:t>
                      </a:r>
                      <a:endParaRPr lang="en-US" altLang="ko-KR" sz="10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17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18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 19</a:t>
                      </a:r>
                      <a:endParaRPr lang="en-US" altLang="ko-KR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852092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 20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21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22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23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24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endParaRPr lang="en-US" altLang="ko-KR" sz="10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000" b="1" i="0" u="none" strike="noStrike" baseline="0" dirty="0" smtClean="0">
                          <a:latin typeface="돋움"/>
                        </a:rPr>
                        <a:t> ISO </a:t>
                      </a:r>
                      <a:r>
                        <a:rPr lang="ko-KR" altLang="en-US" sz="1000" b="1" i="0" u="none" strike="noStrike" baseline="0" dirty="0" smtClean="0">
                          <a:latin typeface="돋움"/>
                        </a:rPr>
                        <a:t>사후심사</a:t>
                      </a:r>
                      <a:endParaRPr lang="en-US" altLang="ko-KR" sz="1000" b="1" i="0" u="none" strike="noStrike" dirty="0" smtClean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25</a:t>
                      </a:r>
                      <a:endParaRPr lang="en-US" altLang="ko-KR" sz="12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endParaRPr lang="en-US" altLang="ko-KR" sz="1000" b="1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en-US" altLang="ko-KR" sz="1000" b="1" i="0" u="none" strike="noStrike" dirty="0" smtClean="0">
                          <a:latin typeface="돋움"/>
                        </a:rPr>
                        <a:t> 11</a:t>
                      </a:r>
                      <a:r>
                        <a:rPr lang="ko-KR" altLang="en-US" sz="1000" b="1" i="0" u="none" strike="noStrike" dirty="0" smtClean="0">
                          <a:latin typeface="돋움"/>
                        </a:rPr>
                        <a:t>월 자재신청</a:t>
                      </a:r>
                      <a:endParaRPr lang="en-US" altLang="ko-KR" sz="10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 26</a:t>
                      </a:r>
                      <a:endParaRPr lang="en-US" altLang="ko-KR" sz="18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89300"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solidFill>
                            <a:srgbClr val="FF0000"/>
                          </a:solidFill>
                          <a:latin typeface="돋움"/>
                        </a:rPr>
                        <a:t> 27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28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29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30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altLang="ko-KR" sz="1800" b="1" i="0" u="none" strike="noStrike" dirty="0" smtClean="0">
                          <a:latin typeface="돋움"/>
                        </a:rPr>
                        <a:t> 31</a:t>
                      </a:r>
                      <a:endParaRPr lang="en-US" altLang="ko-KR" sz="1800" b="1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66649"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solidFill>
                            <a:srgbClr val="FF0000"/>
                          </a:solidFill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18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돋움"/>
                        </a:rPr>
                        <a:t>　</a:t>
                      </a: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869713">
                <a:tc gridSpan="7"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dirty="0">
                          <a:latin typeface="돋움"/>
                        </a:rPr>
                        <a:t>　</a:t>
                      </a:r>
                      <a:endParaRPr lang="en-US" altLang="ko-KR" sz="900" b="0" i="0" u="none" strike="noStrike" dirty="0" smtClean="0">
                        <a:latin typeface="돋움"/>
                      </a:endParaRPr>
                    </a:p>
                    <a:p>
                      <a:pPr algn="l" fontAlgn="t"/>
                      <a:r>
                        <a:rPr lang="ko-KR" altLang="en-US" sz="1200" b="0" i="0" u="none" strike="noStrike" dirty="0" smtClean="0">
                          <a:latin typeface="돋움"/>
                        </a:rPr>
                        <a:t> </a:t>
                      </a:r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- 10</a:t>
                      </a:r>
                      <a:r>
                        <a:rPr lang="ko-KR" altLang="en-US" sz="1200" b="0" i="0" u="none" strike="noStrike" dirty="0" smtClean="0">
                          <a:latin typeface="돋움"/>
                        </a:rPr>
                        <a:t>월 체육대회 행사는  승인후 실시 예정</a:t>
                      </a:r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(10/19 </a:t>
                      </a:r>
                      <a:r>
                        <a:rPr lang="ko-KR" altLang="en-US" sz="1200" b="0" i="0" u="none" strike="noStrike" dirty="0" smtClean="0">
                          <a:latin typeface="돋움"/>
                        </a:rPr>
                        <a:t>또는 </a:t>
                      </a:r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10/26)</a:t>
                      </a:r>
                    </a:p>
                    <a:p>
                      <a:pPr algn="l" fontAlgn="t"/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 - </a:t>
                      </a:r>
                    </a:p>
                    <a:p>
                      <a:pPr algn="l" fontAlgn="t"/>
                      <a:r>
                        <a:rPr lang="en-US" altLang="ko-KR" sz="1200" b="0" i="0" u="none" strike="noStrike" dirty="0" smtClean="0">
                          <a:latin typeface="돋움"/>
                        </a:rPr>
                        <a:t> - </a:t>
                      </a:r>
                      <a:endParaRPr lang="ko-KR" altLang="en-US" sz="900" b="0" i="0" u="none" strike="noStrike" dirty="0">
                        <a:latin typeface="돋움"/>
                      </a:endParaRPr>
                    </a:p>
                  </a:txBody>
                  <a:tcPr marL="7891" marR="7891" marT="789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95</Words>
  <Application>Microsoft Office PowerPoint</Application>
  <PresentationFormat>화면 슬라이드 쇼(4:3)</PresentationFormat>
  <Paragraphs>65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Owner</cp:lastModifiedBy>
  <cp:revision>15</cp:revision>
  <dcterms:created xsi:type="dcterms:W3CDTF">2013-10-04T00:29:26Z</dcterms:created>
  <dcterms:modified xsi:type="dcterms:W3CDTF">2013-10-04T01:31:59Z</dcterms:modified>
</cp:coreProperties>
</file>