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54A92-10D2-4C1A-B6A0-0CB8AA5325EA}" type="datetimeFigureOut">
              <a:rPr lang="ko-KR" altLang="en-US" smtClean="0"/>
              <a:pPr/>
              <a:t>2013-06-21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C8910-3EAF-4978-AC97-3CD2E0EBFA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54A92-10D2-4C1A-B6A0-0CB8AA5325EA}" type="datetimeFigureOut">
              <a:rPr lang="ko-KR" altLang="en-US" smtClean="0"/>
              <a:pPr/>
              <a:t>2013-06-21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C8910-3EAF-4978-AC97-3CD2E0EBFA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972049" y="366713"/>
            <a:ext cx="1543051" cy="780097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1" y="366713"/>
            <a:ext cx="4476751" cy="780097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54A92-10D2-4C1A-B6A0-0CB8AA5325EA}" type="datetimeFigureOut">
              <a:rPr lang="ko-KR" altLang="en-US" smtClean="0"/>
              <a:pPr/>
              <a:t>2013-06-21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C8910-3EAF-4978-AC97-3CD2E0EBFA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54A92-10D2-4C1A-B6A0-0CB8AA5325EA}" type="datetimeFigureOut">
              <a:rPr lang="ko-KR" altLang="en-US" smtClean="0"/>
              <a:pPr/>
              <a:t>2013-06-21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C8910-3EAF-4978-AC97-3CD2E0EBFA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54A92-10D2-4C1A-B6A0-0CB8AA5325EA}" type="datetimeFigureOut">
              <a:rPr lang="ko-KR" altLang="en-US" smtClean="0"/>
              <a:pPr/>
              <a:t>2013-06-21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C8910-3EAF-4978-AC97-3CD2E0EBFA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2901" y="2133601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505201" y="2133601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54A92-10D2-4C1A-B6A0-0CB8AA5325EA}" type="datetimeFigureOut">
              <a:rPr lang="ko-KR" altLang="en-US" smtClean="0"/>
              <a:pPr/>
              <a:t>2013-06-21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C8910-3EAF-4978-AC97-3CD2E0EBFA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54A92-10D2-4C1A-B6A0-0CB8AA5325EA}" type="datetimeFigureOut">
              <a:rPr lang="ko-KR" altLang="en-US" smtClean="0"/>
              <a:pPr/>
              <a:t>2013-06-21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C8910-3EAF-4978-AC97-3CD2E0EBFA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54A92-10D2-4C1A-B6A0-0CB8AA5325EA}" type="datetimeFigureOut">
              <a:rPr lang="ko-KR" altLang="en-US" smtClean="0"/>
              <a:pPr/>
              <a:t>2013-06-21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C8910-3EAF-4978-AC97-3CD2E0EBFA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54A92-10D2-4C1A-B6A0-0CB8AA5325EA}" type="datetimeFigureOut">
              <a:rPr lang="ko-KR" altLang="en-US" smtClean="0"/>
              <a:pPr/>
              <a:t>2013-06-21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C8910-3EAF-4978-AC97-3CD2E0EBFA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54A92-10D2-4C1A-B6A0-0CB8AA5325EA}" type="datetimeFigureOut">
              <a:rPr lang="ko-KR" altLang="en-US" smtClean="0"/>
              <a:pPr/>
              <a:t>2013-06-21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C8910-3EAF-4978-AC97-3CD2E0EBFA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54A92-10D2-4C1A-B6A0-0CB8AA5325EA}" type="datetimeFigureOut">
              <a:rPr lang="ko-KR" altLang="en-US" smtClean="0"/>
              <a:pPr/>
              <a:t>2013-06-21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C8910-3EAF-4978-AC97-3CD2E0EBFA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254A92-10D2-4C1A-B6A0-0CB8AA5325EA}" type="datetimeFigureOut">
              <a:rPr lang="ko-KR" altLang="en-US" smtClean="0"/>
              <a:pPr/>
              <a:t>2013-06-21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CC8910-3EAF-4978-AC97-3CD2E0EBFA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표 4"/>
          <p:cNvGraphicFramePr>
            <a:graphicFrameLocks noGrp="1"/>
          </p:cNvGraphicFramePr>
          <p:nvPr/>
        </p:nvGraphicFramePr>
        <p:xfrm>
          <a:off x="142845" y="1000106"/>
          <a:ext cx="4429156" cy="2428894"/>
        </p:xfrm>
        <a:graphic>
          <a:graphicData uri="http://schemas.openxmlformats.org/drawingml/2006/table">
            <a:tbl>
              <a:tblPr/>
              <a:tblGrid>
                <a:gridCol w="545437"/>
                <a:gridCol w="626243"/>
                <a:gridCol w="545437"/>
                <a:gridCol w="884133"/>
                <a:gridCol w="843649"/>
                <a:gridCol w="984257"/>
              </a:tblGrid>
              <a:tr h="23946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출장소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담당자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장비명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관리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No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199">
                <a:tc rowSpan="6"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사 진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6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6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199">
                <a:tc gridSpan="4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199">
                <a:tc gridSpan="4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199">
                <a:tc gridSpan="4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199">
                <a:tc gridSpan="4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433">
                <a:tc gridSpan="4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표 5"/>
          <p:cNvGraphicFramePr>
            <a:graphicFrameLocks noGrp="1"/>
          </p:cNvGraphicFramePr>
          <p:nvPr/>
        </p:nvGraphicFramePr>
        <p:xfrm>
          <a:off x="4714876" y="1000106"/>
          <a:ext cx="4357684" cy="2428893"/>
        </p:xfrm>
        <a:graphic>
          <a:graphicData uri="http://schemas.openxmlformats.org/drawingml/2006/table">
            <a:tbl>
              <a:tblPr/>
              <a:tblGrid>
                <a:gridCol w="536635"/>
                <a:gridCol w="616138"/>
                <a:gridCol w="536635"/>
                <a:gridCol w="869866"/>
                <a:gridCol w="830035"/>
                <a:gridCol w="968375"/>
              </a:tblGrid>
              <a:tr h="24744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출장소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담당자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장비명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관리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No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172">
                <a:tc rowSpan="6"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사 진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6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6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172">
                <a:tc gridSpan="4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172">
                <a:tc gridSpan="4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172">
                <a:tc gridSpan="4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172">
                <a:tc gridSpan="4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5585">
                <a:tc gridSpan="4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표 6"/>
          <p:cNvGraphicFramePr>
            <a:graphicFrameLocks noGrp="1"/>
          </p:cNvGraphicFramePr>
          <p:nvPr/>
        </p:nvGraphicFramePr>
        <p:xfrm>
          <a:off x="142844" y="3786190"/>
          <a:ext cx="4429156" cy="2428894"/>
        </p:xfrm>
        <a:graphic>
          <a:graphicData uri="http://schemas.openxmlformats.org/drawingml/2006/table">
            <a:tbl>
              <a:tblPr/>
              <a:tblGrid>
                <a:gridCol w="545437"/>
                <a:gridCol w="626243"/>
                <a:gridCol w="545437"/>
                <a:gridCol w="884133"/>
                <a:gridCol w="843649"/>
                <a:gridCol w="984257"/>
              </a:tblGrid>
              <a:tr h="23946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출장소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담당자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장비명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관리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No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199">
                <a:tc rowSpan="6"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사 진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6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6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199">
                <a:tc gridSpan="4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199">
                <a:tc gridSpan="4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199">
                <a:tc gridSpan="4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199">
                <a:tc gridSpan="4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433">
                <a:tc gridSpan="4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/>
        </p:nvGraphicFramePr>
        <p:xfrm>
          <a:off x="4714875" y="3786190"/>
          <a:ext cx="4357684" cy="2428893"/>
        </p:xfrm>
        <a:graphic>
          <a:graphicData uri="http://schemas.openxmlformats.org/drawingml/2006/table">
            <a:tbl>
              <a:tblPr/>
              <a:tblGrid>
                <a:gridCol w="536635"/>
                <a:gridCol w="616138"/>
                <a:gridCol w="536635"/>
                <a:gridCol w="869866"/>
                <a:gridCol w="830035"/>
                <a:gridCol w="968375"/>
              </a:tblGrid>
              <a:tr h="24744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출장소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담당자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장비명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관리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No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172">
                <a:tc rowSpan="6"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사 진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6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6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172">
                <a:tc gridSpan="4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172">
                <a:tc gridSpan="4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172">
                <a:tc gridSpan="4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172">
                <a:tc gridSpan="4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5585">
                <a:tc gridSpan="4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038442" y="285728"/>
            <a:ext cx="4442242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2013</a:t>
            </a:r>
            <a:r>
              <a:rPr lang="ko-KR" altLang="en-US" b="1" dirty="0" smtClean="0"/>
              <a:t>년 상반기 사업소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개인</a:t>
            </a:r>
            <a:r>
              <a:rPr lang="en-US" altLang="ko-KR" b="1" dirty="0" smtClean="0"/>
              <a:t>)</a:t>
            </a:r>
            <a:r>
              <a:rPr lang="ko-KR" altLang="en-US" b="1" dirty="0" smtClean="0"/>
              <a:t>별 장비 현황</a:t>
            </a:r>
            <a:endParaRPr lang="ko-KR" alt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42844" y="6286520"/>
            <a:ext cx="73757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/>
              <a:t>주의</a:t>
            </a:r>
            <a:r>
              <a:rPr lang="en-US" altLang="ko-KR" sz="1200" b="1" dirty="0" smtClean="0"/>
              <a:t>- </a:t>
            </a:r>
            <a:r>
              <a:rPr lang="ko-KR" altLang="en-US" sz="1200" b="1" dirty="0" smtClean="0"/>
              <a:t>사진은 장비와함께 관리</a:t>
            </a:r>
            <a:r>
              <a:rPr lang="en-US" altLang="ko-KR" sz="1200" b="1" dirty="0" smtClean="0"/>
              <a:t>No</a:t>
            </a:r>
            <a:r>
              <a:rPr lang="ko-KR" altLang="en-US" sz="1200" b="1" dirty="0" smtClean="0"/>
              <a:t>가 보여야하며 촬영이 힘든경우 별도의 용지에 기록하여 같이 촬영하며</a:t>
            </a:r>
            <a:endParaRPr lang="en-US" altLang="ko-KR" sz="1200" b="1" dirty="0" smtClean="0"/>
          </a:p>
          <a:p>
            <a:r>
              <a:rPr lang="ko-KR" altLang="en-US" sz="1200" b="1" dirty="0" smtClean="0"/>
              <a:t>        장비 아래에 촬영 일자를 적은 종이를 첨부하여 촬영할것</a:t>
            </a:r>
            <a:r>
              <a:rPr lang="en-US" altLang="ko-KR" sz="1200" b="1" dirty="0" smtClean="0"/>
              <a:t>. </a:t>
            </a:r>
            <a:r>
              <a:rPr lang="ko-KR" altLang="en-US" sz="1200" b="1" dirty="0" smtClean="0"/>
              <a:t>프로브의 경우 여러개 동시 촬영 가능함</a:t>
            </a:r>
            <a:r>
              <a:rPr lang="en-US" altLang="ko-KR" sz="1200" b="1" dirty="0" smtClean="0"/>
              <a:t>.</a:t>
            </a:r>
            <a:endParaRPr lang="ko-KR" altLang="en-US" sz="12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표 4"/>
          <p:cNvGraphicFramePr>
            <a:graphicFrameLocks noGrp="1"/>
          </p:cNvGraphicFramePr>
          <p:nvPr/>
        </p:nvGraphicFramePr>
        <p:xfrm>
          <a:off x="142845" y="1000106"/>
          <a:ext cx="4429156" cy="2439140"/>
        </p:xfrm>
        <a:graphic>
          <a:graphicData uri="http://schemas.openxmlformats.org/drawingml/2006/table">
            <a:tbl>
              <a:tblPr/>
              <a:tblGrid>
                <a:gridCol w="545437"/>
                <a:gridCol w="626243"/>
                <a:gridCol w="545437"/>
                <a:gridCol w="884133"/>
                <a:gridCol w="843649"/>
                <a:gridCol w="984257"/>
              </a:tblGrid>
              <a:tr h="23946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출장소명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  <a:r>
                        <a:rPr lang="ko-KR" altLang="en-US" sz="8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창원</a:t>
                      </a:r>
                      <a:endParaRPr lang="en-US" altLang="ko-KR" sz="800" b="1" i="0" u="none" strike="noStrike" dirty="0" smtClean="0">
                        <a:solidFill>
                          <a:srgbClr val="000000"/>
                        </a:solidFill>
                        <a:latin typeface="맑은 고딕"/>
                      </a:endParaRPr>
                    </a:p>
                    <a:p>
                      <a:pPr algn="ctr" fontAlgn="ctr"/>
                      <a:r>
                        <a:rPr lang="ko-KR" altLang="en-US" sz="8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출장소</a:t>
                      </a:r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담당자명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홍 길 동</a:t>
                      </a: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장비명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관리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No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199">
                <a:tc rowSpan="6"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사 진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6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6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  <a:r>
                        <a:rPr lang="ko-KR" altLang="en-US" sz="8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레이져 라벨기</a:t>
                      </a:r>
                      <a:endParaRPr lang="ko-KR" altLang="en-US" sz="8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20120618-1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199">
                <a:tc gridSpan="4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199">
                <a:tc gridSpan="4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199">
                <a:tc gridSpan="4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199">
                <a:tc gridSpan="4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433">
                <a:tc gridSpan="4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표 5"/>
          <p:cNvGraphicFramePr>
            <a:graphicFrameLocks noGrp="1"/>
          </p:cNvGraphicFramePr>
          <p:nvPr/>
        </p:nvGraphicFramePr>
        <p:xfrm>
          <a:off x="4714876" y="1000106"/>
          <a:ext cx="4357684" cy="2428893"/>
        </p:xfrm>
        <a:graphic>
          <a:graphicData uri="http://schemas.openxmlformats.org/drawingml/2006/table">
            <a:tbl>
              <a:tblPr/>
              <a:tblGrid>
                <a:gridCol w="536635"/>
                <a:gridCol w="616138"/>
                <a:gridCol w="536635"/>
                <a:gridCol w="869866"/>
                <a:gridCol w="830035"/>
                <a:gridCol w="968375"/>
              </a:tblGrid>
              <a:tr h="24744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출장소명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담당자명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장비명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관리</a:t>
                      </a: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No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172">
                <a:tc rowSpan="6"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사 진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6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6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172">
                <a:tc gridSpan="4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172">
                <a:tc gridSpan="4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172">
                <a:tc gridSpan="4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172">
                <a:tc gridSpan="4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5585">
                <a:tc gridSpan="4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표 6"/>
          <p:cNvGraphicFramePr>
            <a:graphicFrameLocks noGrp="1"/>
          </p:cNvGraphicFramePr>
          <p:nvPr/>
        </p:nvGraphicFramePr>
        <p:xfrm>
          <a:off x="142844" y="3786190"/>
          <a:ext cx="4429156" cy="2428894"/>
        </p:xfrm>
        <a:graphic>
          <a:graphicData uri="http://schemas.openxmlformats.org/drawingml/2006/table">
            <a:tbl>
              <a:tblPr/>
              <a:tblGrid>
                <a:gridCol w="545437"/>
                <a:gridCol w="626243"/>
                <a:gridCol w="545437"/>
                <a:gridCol w="884133"/>
                <a:gridCol w="843649"/>
                <a:gridCol w="984257"/>
              </a:tblGrid>
              <a:tr h="23946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출장소명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담당자명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장비명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관리</a:t>
                      </a:r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No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199">
                <a:tc rowSpan="6"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사 진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6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6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199">
                <a:tc gridSpan="4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199">
                <a:tc gridSpan="4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199">
                <a:tc gridSpan="4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199">
                <a:tc gridSpan="4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433">
                <a:tc gridSpan="4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/>
        </p:nvGraphicFramePr>
        <p:xfrm>
          <a:off x="4714875" y="3786190"/>
          <a:ext cx="4357684" cy="2428893"/>
        </p:xfrm>
        <a:graphic>
          <a:graphicData uri="http://schemas.openxmlformats.org/drawingml/2006/table">
            <a:tbl>
              <a:tblPr/>
              <a:tblGrid>
                <a:gridCol w="536635"/>
                <a:gridCol w="616138"/>
                <a:gridCol w="536635"/>
                <a:gridCol w="869866"/>
                <a:gridCol w="830035"/>
                <a:gridCol w="968375"/>
              </a:tblGrid>
              <a:tr h="24744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출장소명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담당자명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장비명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관리</a:t>
                      </a: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No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172">
                <a:tc rowSpan="6"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사 진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6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6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172">
                <a:tc gridSpan="4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172">
                <a:tc gridSpan="4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172">
                <a:tc gridSpan="4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172">
                <a:tc gridSpan="4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5585">
                <a:tc gridSpan="4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7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　</a:t>
                      </a:r>
                    </a:p>
                  </a:txBody>
                  <a:tcPr marL="10439" marR="10439" marT="58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038442" y="285728"/>
            <a:ext cx="4442242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2013</a:t>
            </a:r>
            <a:r>
              <a:rPr lang="ko-KR" altLang="en-US" b="1" dirty="0" smtClean="0"/>
              <a:t>년 상반기 사업소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개인</a:t>
            </a:r>
            <a:r>
              <a:rPr lang="en-US" altLang="ko-KR" b="1" dirty="0" smtClean="0"/>
              <a:t>)</a:t>
            </a:r>
            <a:r>
              <a:rPr lang="ko-KR" altLang="en-US" b="1" dirty="0" smtClean="0"/>
              <a:t>별 장비 현황</a:t>
            </a:r>
            <a:endParaRPr lang="ko-KR" alt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42844" y="6286520"/>
            <a:ext cx="73757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/>
              <a:t>주의</a:t>
            </a:r>
            <a:r>
              <a:rPr lang="en-US" altLang="ko-KR" sz="1200" b="1" dirty="0" smtClean="0"/>
              <a:t>- </a:t>
            </a:r>
            <a:r>
              <a:rPr lang="ko-KR" altLang="en-US" sz="1200" b="1" dirty="0" smtClean="0"/>
              <a:t>사진은 장비와함께 관리</a:t>
            </a:r>
            <a:r>
              <a:rPr lang="en-US" altLang="ko-KR" sz="1200" b="1" dirty="0" smtClean="0"/>
              <a:t>No</a:t>
            </a:r>
            <a:r>
              <a:rPr lang="ko-KR" altLang="en-US" sz="1200" b="1" dirty="0" smtClean="0"/>
              <a:t>가 보여야하며 촬영이 힘든경우 별도의 용지에 기록하여 같이 촬영하며</a:t>
            </a:r>
            <a:endParaRPr lang="en-US" altLang="ko-KR" sz="1200" b="1" dirty="0" smtClean="0"/>
          </a:p>
          <a:p>
            <a:r>
              <a:rPr lang="ko-KR" altLang="en-US" sz="1200" b="1" dirty="0" smtClean="0"/>
              <a:t>        장비 아래에 촬영 일자를 적은 종이를 첨부하여 촬영할것</a:t>
            </a:r>
            <a:r>
              <a:rPr lang="en-US" altLang="ko-KR" sz="1200" b="1" dirty="0" smtClean="0"/>
              <a:t>.</a:t>
            </a:r>
            <a:endParaRPr lang="ko-KR" altLang="en-US" sz="1200" b="1" dirty="0"/>
          </a:p>
        </p:txBody>
      </p:sp>
      <p:pic>
        <p:nvPicPr>
          <p:cNvPr id="11" name="그림 10" descr="IMG_20130621_134525.jpg"/>
          <p:cNvPicPr>
            <a:picLocks noChangeAspect="1"/>
          </p:cNvPicPr>
          <p:nvPr/>
        </p:nvPicPr>
        <p:blipFill>
          <a:blip r:embed="rId2" cstate="print"/>
          <a:srcRect l="8035" r="14822"/>
          <a:stretch>
            <a:fillRect/>
          </a:stretch>
        </p:blipFill>
        <p:spPr>
          <a:xfrm>
            <a:off x="142844" y="1285860"/>
            <a:ext cx="2571768" cy="2143140"/>
          </a:xfrm>
          <a:prstGeom prst="rect">
            <a:avLst/>
          </a:prstGeom>
        </p:spPr>
      </p:pic>
      <p:sp>
        <p:nvSpPr>
          <p:cNvPr id="12" name="직사각형 11"/>
          <p:cNvSpPr/>
          <p:nvPr/>
        </p:nvSpPr>
        <p:spPr>
          <a:xfrm rot="20127658">
            <a:off x="1403954" y="2936712"/>
            <a:ext cx="6072230" cy="8572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6000" b="1" dirty="0" smtClean="0">
                <a:solidFill>
                  <a:srgbClr val="FF0000"/>
                </a:solidFill>
              </a:rPr>
              <a:t>SAMPLE</a:t>
            </a:r>
            <a:endParaRPr lang="ko-KR" altLang="en-US" sz="6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138</Words>
  <Application>Microsoft Office PowerPoint</Application>
  <PresentationFormat>화면 슬라이드 쇼(4:3)</PresentationFormat>
  <Paragraphs>160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슬라이드 1</vt:lpstr>
      <vt:lpstr>슬라이드 2</vt:lpstr>
    </vt:vector>
  </TitlesOfParts>
  <Company>Organization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Owner</dc:creator>
  <cp:lastModifiedBy>User</cp:lastModifiedBy>
  <cp:revision>8</cp:revision>
  <dcterms:created xsi:type="dcterms:W3CDTF">2013-06-21T04:20:37Z</dcterms:created>
  <dcterms:modified xsi:type="dcterms:W3CDTF">2013-06-21T10:24:32Z</dcterms:modified>
</cp:coreProperties>
</file>