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B4A34-5CB9-4C09-9B42-5ABCF50EAE2B}" type="datetimeFigureOut">
              <a:rPr lang="ko-KR" altLang="en-US" smtClean="0"/>
              <a:pPr/>
              <a:t>2013-05-10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AD2FD-C41D-4C94-B8B3-701880FA49F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B4A34-5CB9-4C09-9B42-5ABCF50EAE2B}" type="datetimeFigureOut">
              <a:rPr lang="ko-KR" altLang="en-US" smtClean="0"/>
              <a:pPr/>
              <a:t>2013-05-10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AD2FD-C41D-4C94-B8B3-701880FA49F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B4A34-5CB9-4C09-9B42-5ABCF50EAE2B}" type="datetimeFigureOut">
              <a:rPr lang="ko-KR" altLang="en-US" smtClean="0"/>
              <a:pPr/>
              <a:t>2013-05-10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AD2FD-C41D-4C94-B8B3-701880FA49F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B4A34-5CB9-4C09-9B42-5ABCF50EAE2B}" type="datetimeFigureOut">
              <a:rPr lang="ko-KR" altLang="en-US" smtClean="0"/>
              <a:pPr/>
              <a:t>2013-05-10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AD2FD-C41D-4C94-B8B3-701880FA49F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B4A34-5CB9-4C09-9B42-5ABCF50EAE2B}" type="datetimeFigureOut">
              <a:rPr lang="ko-KR" altLang="en-US" smtClean="0"/>
              <a:pPr/>
              <a:t>2013-05-10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AD2FD-C41D-4C94-B8B3-701880FA49F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B4A34-5CB9-4C09-9B42-5ABCF50EAE2B}" type="datetimeFigureOut">
              <a:rPr lang="ko-KR" altLang="en-US" smtClean="0"/>
              <a:pPr/>
              <a:t>2013-05-10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AD2FD-C41D-4C94-B8B3-701880FA49F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B4A34-5CB9-4C09-9B42-5ABCF50EAE2B}" type="datetimeFigureOut">
              <a:rPr lang="ko-KR" altLang="en-US" smtClean="0"/>
              <a:pPr/>
              <a:t>2013-05-10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AD2FD-C41D-4C94-B8B3-701880FA49F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B4A34-5CB9-4C09-9B42-5ABCF50EAE2B}" type="datetimeFigureOut">
              <a:rPr lang="ko-KR" altLang="en-US" smtClean="0"/>
              <a:pPr/>
              <a:t>2013-05-10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AD2FD-C41D-4C94-B8B3-701880FA49F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B4A34-5CB9-4C09-9B42-5ABCF50EAE2B}" type="datetimeFigureOut">
              <a:rPr lang="ko-KR" altLang="en-US" smtClean="0"/>
              <a:pPr/>
              <a:t>2013-05-10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AD2FD-C41D-4C94-B8B3-701880FA49F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B4A34-5CB9-4C09-9B42-5ABCF50EAE2B}" type="datetimeFigureOut">
              <a:rPr lang="ko-KR" altLang="en-US" smtClean="0"/>
              <a:pPr/>
              <a:t>2013-05-10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AD2FD-C41D-4C94-B8B3-701880FA49F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B4A34-5CB9-4C09-9B42-5ABCF50EAE2B}" type="datetimeFigureOut">
              <a:rPr lang="ko-KR" altLang="en-US" smtClean="0"/>
              <a:pPr/>
              <a:t>2013-05-10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AD2FD-C41D-4C94-B8B3-701880FA49F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1B4A34-5CB9-4C09-9B42-5ABCF50EAE2B}" type="datetimeFigureOut">
              <a:rPr lang="ko-KR" altLang="en-US" smtClean="0"/>
              <a:pPr/>
              <a:t>2013-05-10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EAD2FD-C41D-4C94-B8B3-701880FA49F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 descr="회사마크.bmp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lum/>
          </a:blip>
          <a:stretch>
            <a:fillRect/>
          </a:stretch>
        </p:blipFill>
        <p:spPr>
          <a:xfrm>
            <a:off x="122872" y="857232"/>
            <a:ext cx="8949722" cy="530691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76741" y="33046"/>
          <a:ext cx="9001159" cy="6754485"/>
        </p:xfrm>
        <a:graphic>
          <a:graphicData uri="http://schemas.openxmlformats.org/drawingml/2006/table">
            <a:tbl>
              <a:tblPr/>
              <a:tblGrid>
                <a:gridCol w="780483"/>
                <a:gridCol w="357190"/>
                <a:gridCol w="357190"/>
                <a:gridCol w="409378"/>
                <a:gridCol w="305002"/>
                <a:gridCol w="310592"/>
                <a:gridCol w="307797"/>
                <a:gridCol w="307797"/>
                <a:gridCol w="307797"/>
                <a:gridCol w="307797"/>
                <a:gridCol w="307797"/>
                <a:gridCol w="307797"/>
                <a:gridCol w="307797"/>
                <a:gridCol w="307797"/>
                <a:gridCol w="307797"/>
                <a:gridCol w="307797"/>
                <a:gridCol w="307797"/>
                <a:gridCol w="307797"/>
                <a:gridCol w="307797"/>
                <a:gridCol w="307797"/>
                <a:gridCol w="307797"/>
                <a:gridCol w="307797"/>
                <a:gridCol w="307797"/>
                <a:gridCol w="307797"/>
                <a:gridCol w="307797"/>
                <a:gridCol w="307797"/>
                <a:gridCol w="325384"/>
              </a:tblGrid>
              <a:tr h="205284">
                <a:tc rowSpan="2" gridSpan="20"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altLang="ko-KR" sz="20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            (   </a:t>
                      </a:r>
                      <a:r>
                        <a:rPr lang="en-US" altLang="ko-KR" sz="2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5  ) </a:t>
                      </a:r>
                      <a:r>
                        <a:rPr lang="ko-KR" altLang="en-US" sz="2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월 부서별 </a:t>
                      </a:r>
                      <a:r>
                        <a:rPr lang="ko-KR" altLang="en-US" sz="20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사업보고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                  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                                           </a:t>
                      </a:r>
                      <a:r>
                        <a:rPr lang="ko-KR" altLang="en-US" sz="12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부서 </a:t>
                      </a: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: </a:t>
                      </a:r>
                      <a:r>
                        <a:rPr lang="ko-KR" altLang="en-US" sz="12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창원 출장소</a:t>
                      </a:r>
                      <a:r>
                        <a:rPr lang="en-US" altLang="ko-KR" sz="12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           </a:t>
                      </a:r>
                      <a:r>
                        <a:rPr lang="ko-KR" altLang="en-US" sz="12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발표자 </a:t>
                      </a: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: </a:t>
                      </a:r>
                      <a:r>
                        <a:rPr lang="ko-KR" altLang="en-US" sz="12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과장  홍길동</a:t>
                      </a:r>
                      <a:endParaRPr lang="en-US" altLang="ko-KR" sz="12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결</a:t>
                      </a:r>
                      <a:endParaRPr lang="en-US" altLang="ko-KR" sz="10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담당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검토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승인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01236">
                <a:tc gridSpan="20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89104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en-US" altLang="ko-KR" sz="12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  1</a:t>
                      </a: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. 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인원현황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 gridSpan="22">
                  <a:txBody>
                    <a:bodyPr/>
                    <a:lstStyle/>
                    <a:p>
                      <a:pPr algn="l" fontAlgn="ctr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  세부내용</a:t>
                      </a:r>
                      <a:endParaRPr lang="en-US" altLang="ko-KR" sz="10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l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   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-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  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-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/>
                      </a:r>
                      <a:b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  - 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0528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총원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결근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조퇴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입사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퇴사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2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68777"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52701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altLang="ko-KR" sz="12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  2</a:t>
                      </a: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. </a:t>
                      </a:r>
                      <a:r>
                        <a:rPr lang="ko-KR" altLang="en-US" sz="12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매출현황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</a:tr>
              <a:tr h="20528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단위</a:t>
                      </a:r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만</a:t>
                      </a:r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월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월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월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4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월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5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월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6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월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7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월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8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월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9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월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10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월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11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월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12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월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누계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1725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10,000 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2013</a:t>
                      </a: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1725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  </a:t>
                      </a: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8,000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82</a:t>
                      </a:r>
                      <a:b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,302</a:t>
                      </a:r>
                      <a:b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,563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1725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  </a:t>
                      </a: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6,000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1725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  </a:t>
                      </a: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4,000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2012</a:t>
                      </a: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1725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  </a:t>
                      </a: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2,000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10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1,662</a:t>
                      </a:r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/>
                      </a:r>
                      <a:b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,180</a:t>
                      </a:r>
                      <a:b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,420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1461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2012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2012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2012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2012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2012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2012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2012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2012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2012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2012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2012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2012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05284">
                <a:tc gridSpan="27"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  업체명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: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05284">
                <a:tc gridSpan="27"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14615">
                <a:tc gridSpan="27"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14615">
                <a:tc gridSpan="27">
                  <a:txBody>
                    <a:bodyPr/>
                    <a:lstStyle/>
                    <a:p>
                      <a:pPr algn="l" fontAlgn="ctr"/>
                      <a:r>
                        <a:rPr lang="en-US" altLang="ko-KR" sz="12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  3</a:t>
                      </a: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. 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업체 현황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05284">
                <a:tc gridSpan="27"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05284">
                <a:tc gridSpan="27"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05284">
                <a:tc gridSpan="27"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05284">
                <a:tc gridSpan="27"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14615">
                <a:tc gridSpan="27"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14615">
                <a:tc gridSpan="27">
                  <a:txBody>
                    <a:bodyPr/>
                    <a:lstStyle/>
                    <a:p>
                      <a:pPr algn="l" fontAlgn="ctr"/>
                      <a:r>
                        <a:rPr lang="en-US" altLang="ko-KR" sz="12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  4</a:t>
                      </a: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. 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기타사항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05284">
                <a:tc gridSpan="27"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05284">
                <a:tc gridSpan="27"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05284">
                <a:tc gridSpan="27"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14615">
                <a:tc gridSpan="27"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-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05284">
                <a:tc gridSpan="27"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◈ 추가 보충 자료는 별도 첨부 바랍니다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직사각형 5"/>
          <p:cNvSpPr/>
          <p:nvPr/>
        </p:nvSpPr>
        <p:spPr>
          <a:xfrm>
            <a:off x="3604919" y="2643183"/>
            <a:ext cx="109825" cy="8000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100"/>
          </a:p>
        </p:txBody>
      </p:sp>
      <p:sp>
        <p:nvSpPr>
          <p:cNvPr id="7" name="직사각형 6"/>
          <p:cNvSpPr/>
          <p:nvPr/>
        </p:nvSpPr>
        <p:spPr>
          <a:xfrm>
            <a:off x="3896007" y="2786058"/>
            <a:ext cx="142876" cy="65721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100"/>
          </a:p>
        </p:txBody>
      </p:sp>
      <p:sp>
        <p:nvSpPr>
          <p:cNvPr id="8" name="TextBox 3"/>
          <p:cNvSpPr txBox="1"/>
          <p:nvPr/>
        </p:nvSpPr>
        <p:spPr>
          <a:xfrm>
            <a:off x="3421249" y="1896895"/>
            <a:ext cx="864999" cy="24622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000" b="1" dirty="0" smtClean="0"/>
              <a:t>41,562,764</a:t>
            </a:r>
            <a:endParaRPr lang="ko-KR" altLang="en-US" sz="1000" b="1" dirty="0"/>
          </a:p>
        </p:txBody>
      </p:sp>
      <p:sp>
        <p:nvSpPr>
          <p:cNvPr id="12" name="직사각형 11"/>
          <p:cNvSpPr/>
          <p:nvPr/>
        </p:nvSpPr>
        <p:spPr>
          <a:xfrm>
            <a:off x="967049" y="2719377"/>
            <a:ext cx="142876" cy="723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100"/>
          </a:p>
        </p:txBody>
      </p:sp>
      <p:sp>
        <p:nvSpPr>
          <p:cNvPr id="13" name="직사각형 12"/>
          <p:cNvSpPr/>
          <p:nvPr/>
        </p:nvSpPr>
        <p:spPr>
          <a:xfrm>
            <a:off x="1330491" y="2405052"/>
            <a:ext cx="147641" cy="103822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100"/>
          </a:p>
        </p:txBody>
      </p:sp>
      <p:sp>
        <p:nvSpPr>
          <p:cNvPr id="16" name="TextBox 3"/>
          <p:cNvSpPr txBox="1"/>
          <p:nvPr/>
        </p:nvSpPr>
        <p:spPr>
          <a:xfrm>
            <a:off x="857224" y="1896895"/>
            <a:ext cx="898050" cy="24622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000" b="1" dirty="0"/>
              <a:t>82,302,563</a:t>
            </a:r>
            <a:endParaRPr lang="ko-KR" altLang="en-US" sz="1000" b="1" dirty="0"/>
          </a:p>
        </p:txBody>
      </p:sp>
      <p:sp>
        <p:nvSpPr>
          <p:cNvPr id="17" name="TextBox 3"/>
          <p:cNvSpPr txBox="1"/>
          <p:nvPr/>
        </p:nvSpPr>
        <p:spPr>
          <a:xfrm>
            <a:off x="1500166" y="2182647"/>
            <a:ext cx="857256" cy="24622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000" b="1" dirty="0" smtClean="0"/>
              <a:t>78,246,490</a:t>
            </a:r>
            <a:endParaRPr lang="ko-KR" altLang="en-US" sz="1000" b="1" dirty="0"/>
          </a:p>
        </p:txBody>
      </p:sp>
      <p:sp>
        <p:nvSpPr>
          <p:cNvPr id="18" name="TextBox 3"/>
          <p:cNvSpPr txBox="1"/>
          <p:nvPr/>
        </p:nvSpPr>
        <p:spPr>
          <a:xfrm>
            <a:off x="2214546" y="1896895"/>
            <a:ext cx="857256" cy="24622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000" b="1" dirty="0" smtClean="0"/>
              <a:t>51,294,827</a:t>
            </a:r>
            <a:endParaRPr lang="ko-KR" altLang="en-US" sz="1000" b="1" dirty="0"/>
          </a:p>
        </p:txBody>
      </p:sp>
      <p:sp>
        <p:nvSpPr>
          <p:cNvPr id="19" name="TextBox 3"/>
          <p:cNvSpPr txBox="1"/>
          <p:nvPr/>
        </p:nvSpPr>
        <p:spPr>
          <a:xfrm>
            <a:off x="2857488" y="2182647"/>
            <a:ext cx="857256" cy="24622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000" b="1" dirty="0" smtClean="0"/>
              <a:t>38,683,272</a:t>
            </a:r>
            <a:endParaRPr lang="ko-KR" altLang="en-US" sz="1000" b="1" dirty="0"/>
          </a:p>
        </p:txBody>
      </p:sp>
      <p:sp>
        <p:nvSpPr>
          <p:cNvPr id="20" name="직사각형 19"/>
          <p:cNvSpPr/>
          <p:nvPr/>
        </p:nvSpPr>
        <p:spPr>
          <a:xfrm>
            <a:off x="2071671" y="2571744"/>
            <a:ext cx="142876" cy="87331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100"/>
          </a:p>
        </p:txBody>
      </p:sp>
      <p:sp>
        <p:nvSpPr>
          <p:cNvPr id="21" name="직사각형 20"/>
          <p:cNvSpPr/>
          <p:nvPr/>
        </p:nvSpPr>
        <p:spPr>
          <a:xfrm>
            <a:off x="2714612" y="2786058"/>
            <a:ext cx="142876" cy="65900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100"/>
          </a:p>
        </p:txBody>
      </p:sp>
      <p:sp>
        <p:nvSpPr>
          <p:cNvPr id="23" name="직사각형 22"/>
          <p:cNvSpPr/>
          <p:nvPr/>
        </p:nvSpPr>
        <p:spPr>
          <a:xfrm>
            <a:off x="3313486" y="3000372"/>
            <a:ext cx="115506" cy="44290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100"/>
          </a:p>
        </p:txBody>
      </p:sp>
      <p:sp>
        <p:nvSpPr>
          <p:cNvPr id="24" name="직사각형 23"/>
          <p:cNvSpPr/>
          <p:nvPr/>
        </p:nvSpPr>
        <p:spPr>
          <a:xfrm>
            <a:off x="1714480" y="2571744"/>
            <a:ext cx="142876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100"/>
          </a:p>
        </p:txBody>
      </p:sp>
      <p:sp>
        <p:nvSpPr>
          <p:cNvPr id="25" name="직사각형 24"/>
          <p:cNvSpPr/>
          <p:nvPr/>
        </p:nvSpPr>
        <p:spPr>
          <a:xfrm>
            <a:off x="2357422" y="2857496"/>
            <a:ext cx="142876" cy="581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100"/>
          </a:p>
        </p:txBody>
      </p:sp>
      <p:sp>
        <p:nvSpPr>
          <p:cNvPr id="26" name="직사각형 25"/>
          <p:cNvSpPr/>
          <p:nvPr/>
        </p:nvSpPr>
        <p:spPr>
          <a:xfrm>
            <a:off x="3000364" y="2500306"/>
            <a:ext cx="142876" cy="9382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100"/>
          </a:p>
        </p:txBody>
      </p:sp>
      <p:sp>
        <p:nvSpPr>
          <p:cNvPr id="27" name="직사각형 26"/>
          <p:cNvSpPr/>
          <p:nvPr/>
        </p:nvSpPr>
        <p:spPr>
          <a:xfrm>
            <a:off x="4214810" y="2857496"/>
            <a:ext cx="142876" cy="581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100"/>
          </a:p>
        </p:txBody>
      </p:sp>
      <p:sp>
        <p:nvSpPr>
          <p:cNvPr id="28" name="직사각형 27"/>
          <p:cNvSpPr/>
          <p:nvPr/>
        </p:nvSpPr>
        <p:spPr>
          <a:xfrm>
            <a:off x="4857752" y="2428868"/>
            <a:ext cx="142876" cy="10096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100"/>
          </a:p>
        </p:txBody>
      </p:sp>
      <p:sp>
        <p:nvSpPr>
          <p:cNvPr id="29" name="직사각형 28"/>
          <p:cNvSpPr/>
          <p:nvPr/>
        </p:nvSpPr>
        <p:spPr>
          <a:xfrm>
            <a:off x="5429256" y="2571744"/>
            <a:ext cx="142876" cy="8667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100"/>
          </a:p>
        </p:txBody>
      </p:sp>
      <p:sp>
        <p:nvSpPr>
          <p:cNvPr id="30" name="직사각형 29"/>
          <p:cNvSpPr/>
          <p:nvPr/>
        </p:nvSpPr>
        <p:spPr>
          <a:xfrm>
            <a:off x="6072198" y="2285992"/>
            <a:ext cx="142876" cy="11525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100"/>
          </a:p>
        </p:txBody>
      </p:sp>
      <p:sp>
        <p:nvSpPr>
          <p:cNvPr id="31" name="직사각형 30"/>
          <p:cNvSpPr/>
          <p:nvPr/>
        </p:nvSpPr>
        <p:spPr>
          <a:xfrm>
            <a:off x="6643702" y="2500306"/>
            <a:ext cx="142876" cy="9382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100"/>
          </a:p>
        </p:txBody>
      </p:sp>
      <p:sp>
        <p:nvSpPr>
          <p:cNvPr id="32" name="직사각형 31"/>
          <p:cNvSpPr/>
          <p:nvPr/>
        </p:nvSpPr>
        <p:spPr>
          <a:xfrm>
            <a:off x="7286644" y="2357430"/>
            <a:ext cx="142876" cy="10810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100"/>
          </a:p>
        </p:txBody>
      </p:sp>
      <p:sp>
        <p:nvSpPr>
          <p:cNvPr id="33" name="직사각형 32"/>
          <p:cNvSpPr/>
          <p:nvPr/>
        </p:nvSpPr>
        <p:spPr>
          <a:xfrm>
            <a:off x="7929586" y="2214554"/>
            <a:ext cx="142876" cy="12239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100"/>
          </a:p>
        </p:txBody>
      </p:sp>
      <p:pic>
        <p:nvPicPr>
          <p:cNvPr id="34" name="그림 33" descr="회사마크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8776" y="54716"/>
            <a:ext cx="714380" cy="377692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142</Words>
  <Application>Microsoft Office PowerPoint</Application>
  <PresentationFormat>화면 슬라이드 쇼(4:3)</PresentationFormat>
  <Paragraphs>220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슬라이드 1</vt:lpstr>
    </vt:vector>
  </TitlesOfParts>
  <Company>Organization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Owner</dc:creator>
  <cp:lastModifiedBy>Owner</cp:lastModifiedBy>
  <cp:revision>21</cp:revision>
  <dcterms:created xsi:type="dcterms:W3CDTF">2013-05-07T07:14:11Z</dcterms:created>
  <dcterms:modified xsi:type="dcterms:W3CDTF">2013-05-10T06:29:55Z</dcterms:modified>
</cp:coreProperties>
</file>